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8" r:id="rId2"/>
    <p:sldId id="259" r:id="rId3"/>
    <p:sldId id="263" r:id="rId4"/>
    <p:sldId id="268" r:id="rId5"/>
    <p:sldId id="264" r:id="rId6"/>
    <p:sldId id="265" r:id="rId7"/>
    <p:sldId id="266" r:id="rId8"/>
    <p:sldId id="267" r:id="rId9"/>
    <p:sldId id="260" r:id="rId10"/>
    <p:sldId id="257" r:id="rId11"/>
    <p:sldId id="261" r:id="rId12"/>
    <p:sldId id="262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79500"/>
            <a:ext cx="10590213" cy="1446213"/>
          </a:xfrm>
        </p:spPr>
        <p:txBody>
          <a:bodyPr/>
          <a:lstStyle/>
          <a:p>
            <a:pPr algn="ctr"/>
            <a:r>
              <a:rPr lang="ru-RU" dirty="0" smtClean="0"/>
              <a:t>Город-курорт Белокуриха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064" y="2618024"/>
            <a:ext cx="4067175" cy="4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76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Адрес: Алтайский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край, г. Белокуриха, ул. Шукшина, 1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Режим и график работы: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8.00-20.00,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понедельник-пятница.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МБОУ "БСОШ №1" работает в две смены 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пятидневной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рабочей неделе.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Продолжительность уроков 40 минут.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смена: 1, 4, 5 -  11 классы — 8.00 — 13.50.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II смена: 2, 3 — 13.30 -18.20.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График работы администрации: с 8.00 - 17.00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телефоны: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8(38577) 34027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8(38577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34028 приёмная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8(38577) 34027 факс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Адрес электронной почты: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mou_bsoch1@mail.ru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8005763" y="2160588"/>
            <a:ext cx="4186237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52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МБОУ «</a:t>
            </a:r>
            <a:r>
              <a:rPr lang="ru-RU" dirty="0" err="1"/>
              <a:t>Белокурихинская</a:t>
            </a:r>
            <a:r>
              <a:rPr lang="ru-RU" dirty="0"/>
              <a:t> СОШ №2»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61" y="1930400"/>
            <a:ext cx="5343639" cy="3695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185" y="1930400"/>
            <a:ext cx="3056044" cy="3695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04097" y="5726276"/>
            <a:ext cx="454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директор школы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Рыбалко Ольга Витальевна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2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Режим работы школы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смена:1,4,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5, 8 - 11 классы - 8.00 – 13.50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II смена: 2,3,6,7 классы - 14.00 -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18.50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пятидневная рабочая неделя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Контактная информация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Телефон: директор (38577) 34113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               секретарь (38577) 34112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               зам. директора по УВР (38577) 34114, 34116, 34117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mail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smn171@yandex.ru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Адрес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школы: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Алтайский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край, 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Белокуриха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ул. Академика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Мясникова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 25.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404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Меры социальной поддержки молодых педагогов: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9463"/>
            <a:ext cx="8596668" cy="4351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Выплата подъемных (до 35,0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тыс.руб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Доплата в первый год работы (до 2,0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тыс.руб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.);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Компенсация аренды жилья (до 8,0 тыс.руб.);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Возможность получения выплаты 1 млн.рублей в рамках программы «Земский учитель».</a:t>
            </a:r>
          </a:p>
          <a:p>
            <a:pPr algn="ctr"/>
            <a:r>
              <a:rPr lang="ru-RU" sz="2800" dirty="0">
                <a:solidFill>
                  <a:schemeClr val="accent1"/>
                </a:solidFill>
                <a:latin typeface="+mj-lt"/>
              </a:rPr>
              <a:t>Меры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методической </a:t>
            </a:r>
            <a:r>
              <a:rPr lang="ru-RU" sz="2800" dirty="0">
                <a:solidFill>
                  <a:schemeClr val="accent1"/>
                </a:solidFill>
                <a:latin typeface="+mj-lt"/>
              </a:rPr>
              <a:t>поддержки молодых педагогов</a:t>
            </a: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объединение молодых педагогов;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Ежегодный муниципальный этап конкурса «Педагогический дебют»;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Педагогическое наставничество.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9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10668000" cy="836388"/>
          </a:xfrm>
        </p:spPr>
        <p:txBody>
          <a:bodyPr/>
          <a:lstStyle/>
          <a:p>
            <a:pPr algn="ctr"/>
            <a:r>
              <a:rPr lang="ru-RU" dirty="0" smtClean="0"/>
              <a:t>Руководитель МО молодых учителей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88382" y="1985988"/>
            <a:ext cx="6164503" cy="5762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Ключанцева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Юлия Александровна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159" y="1807599"/>
            <a:ext cx="3084142" cy="411219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Дата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рождения: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22.07.2000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Должность, образовательное учреждение: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Учитель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иностранных языков,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МБОУ «Белокурихинская средняя общеобразовательная школа № 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Контактный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телефон/ адрес электронной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почты: 89635785850 /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kluchenka@bk.ru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Стаж работы –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Образование: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Алтайский государственный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педагогический университет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лингвистический институт.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7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вакансиях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МБОУ «БСОШ № 1»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МБОУ «БСОШ № 2»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Учитель истории и обществознания – 24 час.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Учитель иностранного языка – 30 час.</a:t>
            </a:r>
          </a:p>
          <a:p>
            <a:r>
              <a:rPr lang="ru-RU" dirty="0" smtClean="0"/>
              <a:t>Учитель русского языка и литературы – 60 час;</a:t>
            </a:r>
          </a:p>
          <a:p>
            <a:r>
              <a:rPr lang="ru-RU" dirty="0" smtClean="0"/>
              <a:t>Учитель математики – 60 час;</a:t>
            </a:r>
          </a:p>
          <a:p>
            <a:r>
              <a:rPr lang="ru-RU" dirty="0" smtClean="0"/>
              <a:t>Учитель физики – 25 час;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городе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6881"/>
            <a:ext cx="9346232" cy="481584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Город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Белокуриха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расположен в юго-восточной части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Алтайского края. Населенный пункт входит в состав Смоленского района и находится на расстоянии 70 километров от Бийска и более 200 километров от Барнаула. Известный российский курорт расположился в долине речки Белокуриха на лоне предгорий Алтая на высоте около 250 метров над уровнем моря.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настоящий момент в городе проживает чуть более 15 тысяч человек.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Из автовокзала Белокурихи можно добраться до Бийска, Новокузнецка, Новосибирска, Барнаула, Кемерово, Томска и Междуреченска.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январе температура в этой местности находится на уровне –15С, в июле – около +20С. Если брать продолжительность солнечных дней в году, а этот показатель составляет 260, то курорт можно сравнить с Кавказом или Крымом.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Город является новаторским бальнеологическим курортом и единственным центром восстановительной медицины за Уральскими горами.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Зима здесь довольно мягкая, иногда с заморозками сменяющимися оттепелью, весной и осенью на курорте стоит теплая благоприятная безветренная погода с постоянным барометрическим давлением. Благодаря этим климатическим особенностям у местных курортников активизируется обмен веществ, а также происходит закаливание всего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79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359" y="562170"/>
            <a:ext cx="9447675" cy="6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16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городе расположены: городская больница, школы, детские сады, спортивные объекты, банк, почта, торговые точки и центры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05" y="1759994"/>
            <a:ext cx="3010921" cy="22581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171" y="1759994"/>
            <a:ext cx="5712823" cy="4284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27" y="3815080"/>
            <a:ext cx="1831521" cy="2442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770" y="4415246"/>
            <a:ext cx="3287486" cy="19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13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0" y="844550"/>
            <a:ext cx="9804400" cy="519747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Белокурихе работают пансионаты, отели, санатории и гостиницы. Санаторно-курортное лечение здесь происходит круглый год. Единовременно в местах отдыха Белокурихи может разместиться около 5 тысяч человек. С каждым годом количество желающих отдохнуть в этих краях увеличивается.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Для любителей спокойного и неторопливого времяпрепровождения организованы специальные пешие терренкуры, во время которых можно лицезреть великолепные горные массивы, прокатившись по канатной дороге на уровне полета птицы. Кроме этого, для туристов и курортников предусмотрены следующие виды отдыха: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горнолыжные трассы;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турпоходы;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полеты на парапланах;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сплавы по горным рекам;</a:t>
            </a:r>
          </a:p>
          <a:p>
            <a:pPr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прогулки на лошадях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0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8932"/>
            <a:ext cx="5876925" cy="3894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470" y="2270434"/>
            <a:ext cx="5663580" cy="37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06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751344"/>
            <a:ext cx="9805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сегодняшний день в городе стремительными темпами развивается горнолыжный отдых. Его сезон начинается в первой половине декабря и продолжается до самого конца марта. Высота снега в это время года достигает на склонах до одного метра.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Местные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ученые придумали способ продлить горнолыжный сезон до полугода и увеличить снежный покров практически в два раза. Это можно выполнить с помощью безопасных и экологически чистых систем создания искусственного снега.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Все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местные трассы находятся в идеальном состоянии, для их очистки используются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ратраки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которые обеспечивает безопасность и комфорт лыжников.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Кроме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курортных процедур и горнолыжного отдыха, в последнее время в Белокурихе стали регулярно проводится международные научно-практические конференции. На них приезжают политологи и экономисты со всего мира.</a:t>
            </a:r>
            <a:endParaRPr lang="ru-RU" sz="2000" b="0" i="0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4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19100"/>
            <a:ext cx="5008118" cy="2977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754" y="2536508"/>
            <a:ext cx="6143667" cy="41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57896"/>
            <a:ext cx="3807824" cy="2538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062" y="419100"/>
            <a:ext cx="3866607" cy="21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12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МБОУ «</a:t>
            </a:r>
            <a:r>
              <a:rPr lang="ru-RU" dirty="0" err="1"/>
              <a:t>Белокурихинская</a:t>
            </a:r>
            <a:r>
              <a:rPr lang="ru-RU" dirty="0"/>
              <a:t> СОШ </a:t>
            </a:r>
            <a:r>
              <a:rPr lang="ru-RU" dirty="0" smtClean="0"/>
              <a:t>№1»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282508"/>
            <a:ext cx="5162464" cy="3881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9629" y="6240083"/>
            <a:ext cx="477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директор школы Елена Николаевна Салтыкова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3" y="2054735"/>
            <a:ext cx="3857296" cy="39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66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485</Words>
  <Application>Microsoft Office PowerPoint</Application>
  <PresentationFormat>Произвольный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Город-курорт Белокуриха</vt:lpstr>
      <vt:lpstr>Информация о городе</vt:lpstr>
      <vt:lpstr>Слайд 3</vt:lpstr>
      <vt:lpstr>В городе расположены: городская больница, школы, детские сады, спортивные объекты, банк, почта, торговые точки и центры </vt:lpstr>
      <vt:lpstr>Слайд 5</vt:lpstr>
      <vt:lpstr>Слайд 6</vt:lpstr>
      <vt:lpstr>Слайд 7</vt:lpstr>
      <vt:lpstr>Слайд 8</vt:lpstr>
      <vt:lpstr>МБОУ «Белокурихинская СОШ №1»</vt:lpstr>
      <vt:lpstr>Информация о школе</vt:lpstr>
      <vt:lpstr>МБОУ «Белокурихинская СОШ №2»</vt:lpstr>
      <vt:lpstr>Информация о школе</vt:lpstr>
      <vt:lpstr>Меры социальной поддержки молодых педагогов:</vt:lpstr>
      <vt:lpstr>Руководитель МО молодых учителей</vt:lpstr>
      <vt:lpstr>Информация о вакансиях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Стахнёва Н. В.</dc:creator>
  <cp:lastModifiedBy>Пользователь Windows</cp:lastModifiedBy>
  <cp:revision>25</cp:revision>
  <dcterms:created xsi:type="dcterms:W3CDTF">2020-05-07T01:34:29Z</dcterms:created>
  <dcterms:modified xsi:type="dcterms:W3CDTF">2024-02-27T03:05:24Z</dcterms:modified>
</cp:coreProperties>
</file>